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24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20767"/>
              </p:ext>
            </p:extLst>
          </p:nvPr>
        </p:nvGraphicFramePr>
        <p:xfrm>
          <a:off x="582737" y="1238675"/>
          <a:ext cx="11064977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66249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31571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يطوي قطعه الملابس او يعلقها حسب نوع المنتج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طي وتعليق الملابس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7" y="2579914"/>
            <a:ext cx="1106497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تطبيق عملي قم بطي وتعليق </a:t>
            </a: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</a:t>
            </a: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زي المدرسي وارفاق صورة بالواجب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55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29</cp:revision>
  <dcterms:created xsi:type="dcterms:W3CDTF">2024-07-04T06:51:15Z</dcterms:created>
  <dcterms:modified xsi:type="dcterms:W3CDTF">2024-11-06T05:37:38Z</dcterms:modified>
</cp:coreProperties>
</file>